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kopower.ru/wp-content/uploads/2010/12/full_KopiyaPravilaenergosberezheniya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ekopower.ru/wp-content/uploads/2010/12/282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77180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275856" y="1916113"/>
            <a:ext cx="5256957" cy="12969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Энергосбережение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6453336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Учитель физической культуры ГБОУ ООШ с.Стюхино Насыров Рустам Наильевич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Только там народ богат, где энергию хранят,</a:t>
            </a:r>
          </a:p>
          <a:p>
            <a:pPr algn="ctr">
              <a:buNone/>
            </a:pPr>
            <a:r>
              <a:rPr lang="ru-RU" dirty="0" smtClean="0"/>
              <a:t>Где во всем царит расчёт и всему известен счёт. </a:t>
            </a:r>
            <a:endParaRPr lang="es-ES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676525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такое энергия?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196752"/>
            <a:ext cx="7344816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 	Энергия – это одно из основных свойств материи – мера её движения, а также способность производить работу. Энергия может быть солнечная, электрическая, тепловая, механическая, ядерная. 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такое сбережение? </a:t>
            </a:r>
          </a:p>
          <a:p>
            <a:pPr marL="0" indent="0" algn="just">
              <a:buNone/>
            </a:pPr>
            <a:r>
              <a:rPr lang="ru-RU" sz="2000" dirty="0" smtClean="0"/>
              <a:t>	Сберечь, значит не истратить, не израсходовать напрасно, без необходимости: деньги, имущество, здоровье… </a:t>
            </a:r>
          </a:p>
          <a:p>
            <a:pPr marL="0" indent="0" algn="ctr">
              <a:buNone/>
            </a:pPr>
            <a:r>
              <a:rPr lang="ru-RU" sz="2000" dirty="0" smtClean="0"/>
              <a:t>Энергию также необходимо беречь. 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Что такое энергосбережение? </a:t>
            </a:r>
          </a:p>
          <a:p>
            <a:pPr marL="0" indent="0" algn="just">
              <a:buNone/>
            </a:pPr>
            <a:r>
              <a:rPr lang="ru-RU" sz="2000" dirty="0" smtClean="0"/>
              <a:t>	Это комплекс мероприятий, направленный на сохранение энергоресурсов.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5719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4766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5"/>
            <a:ext cx="8229600" cy="560593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Энергосбережение –</a:t>
            </a:r>
          </a:p>
          <a:p>
            <a:pPr indent="19050" algn="just">
              <a:buNone/>
            </a:pPr>
            <a:r>
              <a:rPr lang="ru-RU" sz="2800" dirty="0" smtClean="0"/>
              <a:t>Это использование энергии, находящейся в нашем распоряжении, настолько эффективно и безопасно по отношению к окружающей среде, насколько это возможно.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098" name="Picture 2" descr="Картинка 27 из 83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5566741" cy="335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technopark.by/images/19-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501008"/>
            <a:ext cx="10245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technopark.by/images/image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517232"/>
            <a:ext cx="952500" cy="8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Как же стать хозяином в доме?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91680" y="908720"/>
            <a:ext cx="6840760" cy="5328592"/>
          </a:xfrm>
        </p:spPr>
        <p:txBody>
          <a:bodyPr/>
          <a:lstStyle/>
          <a:p>
            <a:pPr algn="just">
              <a:buNone/>
            </a:pPr>
            <a:r>
              <a:rPr lang="ru-RU" sz="1200" b="1" dirty="0" smtClean="0"/>
              <a:t>1. Не выбрасывайте деньги в окно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Окно, часами остающееся приоткрытым, вряд ли обеспечит Вам приток свежего воздуха, но большой счет за отопление оно обеспечит наверняка. Лучше проветривать чаще, но при этом открывать окно широко и всего на несколько минут.  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2. Не преграждайте путь теплу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Не облицованные батареи отопления не всегда красивы на вид, зато это гарантия того, что тепло будет беспрепятственно распространяться в помещении. Длинные шторы, радиаторные экраны, неудачно расставленная мебель, стойки для сушки белья перед батареями могут поглотить до 20 процентов тепла.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3. Больше света с меньшими затратами энергии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Энергосберегающие лампы потребляют энергии примерно на 80 процентов меньше, чем традиционные лампы накаливания, а служат в 8-10 раз дольше.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4. Принимать не ванну, а душ – таков девиз всех, кто экономит энергию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Знаете ли Вы, что затраты энергии на принятие ванны примерно в три раза выше, чем на принятие душа? Семья из 4 человек сможет экономить на стоимости энергии и воды, если вместо ванны будет принимать душ.</a:t>
            </a:r>
          </a:p>
          <a:p>
            <a:pPr algn="just">
              <a:buNone/>
            </a:pPr>
            <a:endParaRPr lang="ru-RU" sz="1200" b="1" dirty="0" smtClean="0"/>
          </a:p>
          <a:p>
            <a:pPr algn="just">
              <a:buNone/>
            </a:pPr>
            <a:r>
              <a:rPr lang="ru-RU" sz="1200" b="1" dirty="0" smtClean="0"/>
              <a:t>5. Умные хозяйки и хозяева стирают, помня об энергии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/>
              <a:t>Используйте емкость стиральной машины оптимально и стирайте слегка загрязненные вещи при низкой температуре и без предварительной стирки.</a:t>
            </a:r>
          </a:p>
          <a:p>
            <a:endParaRPr lang="ru-RU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15719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technopark.by/images/07-1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echnopark.by/images/16-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77281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echnopark.by/images/06-h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852936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/>
                </a:solidFill>
              </a:rPr>
              <a:t>ЗНАЕТЕ ЛИ ВЫ, ЧТО …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196752"/>
            <a:ext cx="7560840" cy="4929411"/>
          </a:xfrm>
        </p:spPr>
        <p:txBody>
          <a:bodyPr/>
          <a:lstStyle/>
          <a:p>
            <a:pPr algn="just"/>
            <a:r>
              <a:rPr lang="ru-RU" sz="1400" dirty="0" smtClean="0"/>
              <a:t>… вам холодно даже при высокой температуре воздуха, если комнатные поверхности холодные?</a:t>
            </a:r>
          </a:p>
          <a:p>
            <a:pPr algn="just"/>
            <a:r>
              <a:rPr lang="ru-RU" sz="1400" dirty="0" smtClean="0"/>
              <a:t>… шерстяной свитер и хорошие тапочки создадут ощущение тепла без повышения температуры в комнате?</a:t>
            </a:r>
          </a:p>
          <a:p>
            <a:pPr algn="just"/>
            <a:r>
              <a:rPr lang="ru-RU" sz="1400" dirty="0" smtClean="0"/>
              <a:t>… из-за низкой теплопроводности кожи ступней люди способны, не обжигаясь, ходить по раскаленным углям?</a:t>
            </a:r>
          </a:p>
          <a:p>
            <a:pPr algn="just"/>
            <a:r>
              <a:rPr lang="ru-RU" sz="1400" dirty="0" smtClean="0"/>
              <a:t>… даже низкое зимнее солнце способно нагреть комнату через окна, поэтому раздвигайте занавески, если вам необходимо дополнительное тепло?</a:t>
            </a:r>
          </a:p>
          <a:p>
            <a:pPr algn="just"/>
            <a:r>
              <a:rPr lang="ru-RU" sz="1400" dirty="0" smtClean="0"/>
              <a:t>… Россия является одним из крупнейших регионов мира, в котором широко распространены ТЭЦ (теплоэлектростанции)? При повышенной эффективности они могли бы стать лучшими и наиболее гибкими энергосистемами в Европе.</a:t>
            </a:r>
          </a:p>
          <a:p>
            <a:pPr algn="just"/>
            <a:r>
              <a:rPr lang="ru-RU" sz="1400" dirty="0" smtClean="0"/>
              <a:t>… электрические лампы и приборы получают большую нагрузку в момент включения? Для продления срока службы приборов вам следует не выключать их, если вы знаете, что вскоре вам будет необходимо снова их использовать.</a:t>
            </a:r>
          </a:p>
          <a:p>
            <a:pPr algn="just"/>
            <a:r>
              <a:rPr lang="ru-RU" sz="1400" dirty="0" smtClean="0"/>
              <a:t>… телевизоры и другие приборы, имеющие функцию “</a:t>
            </a:r>
            <a:r>
              <a:rPr lang="ru-RU" sz="1400" dirty="0" err="1" smtClean="0"/>
              <a:t>stand-by</a:t>
            </a:r>
            <a:r>
              <a:rPr lang="ru-RU" sz="1400" dirty="0" smtClean="0"/>
              <a:t>” потребляют электричество, даже если они выключены с помощью дистанционного управления? Для полного отключения по ночам используйте кнопку выключения, чтобы сберегать энергию и снизить опасность пожара.</a:t>
            </a:r>
          </a:p>
          <a:p>
            <a:pPr algn="just"/>
            <a:r>
              <a:rPr lang="ru-RU" sz="1400" dirty="0" smtClean="0"/>
              <a:t>… светлые стены отражают 70 - 80 % света, в то время как темные отражают только 10-15 %?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5719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kopower.ru/wp-content/uploads/2010/12/full_KopiyaPravilaenergosberezheniy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261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Diseño predeterminado</vt:lpstr>
      <vt:lpstr>Энергосбережение</vt:lpstr>
      <vt:lpstr>Презентация PowerPoint</vt:lpstr>
      <vt:lpstr>Что такое энергия?</vt:lpstr>
      <vt:lpstr>Презентация PowerPoint</vt:lpstr>
      <vt:lpstr>Как же стать хозяином в доме?</vt:lpstr>
      <vt:lpstr>  ЗНАЕТЕ ЛИ ВЫ, ЧТО … 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Ученик</cp:lastModifiedBy>
  <cp:revision>41</cp:revision>
  <dcterms:created xsi:type="dcterms:W3CDTF">2009-10-07T17:55:06Z</dcterms:created>
  <dcterms:modified xsi:type="dcterms:W3CDTF">2018-10-04T05:19:52Z</dcterms:modified>
</cp:coreProperties>
</file>